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310" r:id="rId10"/>
    <p:sldId id="309" r:id="rId11"/>
    <p:sldId id="308" r:id="rId12"/>
    <p:sldId id="307" r:id="rId13"/>
    <p:sldId id="306" r:id="rId14"/>
    <p:sldId id="305" r:id="rId15"/>
    <p:sldId id="304" r:id="rId16"/>
    <p:sldId id="303" r:id="rId17"/>
    <p:sldId id="302" r:id="rId18"/>
    <p:sldId id="301" r:id="rId19"/>
    <p:sldId id="300" r:id="rId20"/>
    <p:sldId id="299" r:id="rId21"/>
    <p:sldId id="298" r:id="rId22"/>
    <p:sldId id="311" r:id="rId23"/>
    <p:sldId id="312" r:id="rId24"/>
    <p:sldId id="330" r:id="rId25"/>
    <p:sldId id="329" r:id="rId26"/>
    <p:sldId id="328" r:id="rId27"/>
    <p:sldId id="327" r:id="rId28"/>
    <p:sldId id="326" r:id="rId29"/>
    <p:sldId id="325" r:id="rId30"/>
    <p:sldId id="324" r:id="rId31"/>
    <p:sldId id="323" r:id="rId32"/>
    <p:sldId id="322" r:id="rId33"/>
    <p:sldId id="321" r:id="rId34"/>
    <p:sldId id="320" r:id="rId35"/>
    <p:sldId id="319" r:id="rId36"/>
    <p:sldId id="318" r:id="rId37"/>
    <p:sldId id="317" r:id="rId38"/>
    <p:sldId id="316" r:id="rId39"/>
    <p:sldId id="315" r:id="rId40"/>
    <p:sldId id="28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5B2CB5-27AD-4077-8896-8E5C08903188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836E5E-C9F8-4B6F-969D-B64ABA523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52CCC-18D4-4673-998E-B72323F6C9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1D10-6508-4304-A8C4-AC69BCE691E4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CA9A-3515-4C7E-B206-4534C088E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32F1-C8EA-453E-B067-C3AAF0031F6F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70C5-D9A8-453B-9C2E-FD37B77D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88C0-FF7D-4475-ABAA-45B111A8B3AE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A7D4-F4E5-45AE-9E34-E2E15135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0" y="4953000"/>
            <a:ext cx="9144000" cy="1600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white">
          <a:xfrm>
            <a:off x="228600" y="5181600"/>
            <a:ext cx="8667750" cy="1203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35000" y="533400"/>
            <a:ext cx="8077200" cy="304800"/>
            <a:chOff x="400" y="336"/>
            <a:chExt cx="5088" cy="192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218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E81E1-6906-4E43-9FAA-7E62BF3D5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newsflash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5444-4D76-4234-B750-1D7F123F5923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AAF-1FA7-4352-941E-F5094CF7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2DAA-A490-4BF0-9B7F-F2ECE0109D47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8BFC-4F9C-437D-8224-AAAE2998D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8CFB-28E5-4857-A9A2-F3C7B5F0C471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F904-CB07-4113-B5C8-DA9AF6115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98BE-9FDF-4EC3-AB27-1F1DC58696E0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952A-6238-4180-882F-52AA70277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E106-FDA7-4C76-8FE4-43924E9439E8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9F04-EAA8-4FF2-A996-1C7710D6F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67EF-0F1F-4E49-AC25-E0A803BA1F19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5E5F-4453-4A40-9A84-6BEF4839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1E9C-015D-4AAB-84CF-69AB4EE4E790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F2A1-FE38-45FF-9AAF-F754577E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3376-4FB7-4E46-8A7E-6D271EB9E2FB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D72A-56AE-4CD3-BB94-A0F43AD58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63F53-6130-4985-BB4E-42E9529411D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73149E-9B9F-4970-85C3-79225AB16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audio" Target="../media/audio4.wav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audio" Target="../media/audio4.wav"/><Relationship Id="rId1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gif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slide" Target="slide2.xml"/><Relationship Id="rId9" Type="http://schemas.openxmlformats.org/officeDocument/2006/relationships/audio" Target="../media/audio4.wav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5.png"/><Relationship Id="rId5" Type="http://schemas.openxmlformats.org/officeDocument/2006/relationships/audio" Target="../media/audio4.wav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gif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5" Type="http://schemas.openxmlformats.org/officeDocument/2006/relationships/image" Target="../media/image19.png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4" name="Picture 9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557338"/>
            <a:ext cx="14652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28938" y="3429000"/>
            <a:ext cx="5700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005263"/>
            <a:ext cx="1639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C:\Documents and Settings\Admin\Рабочий стол\Новая папка (2)\Безимени-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11430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644900"/>
            <a:ext cx="13763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 descr="C:\Documents and Settings\Admin\Рабочий стол\Новая папка (2)\Безимени-rgif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860800"/>
            <a:ext cx="12144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 descr="C:\Documents and Settings\Admin\Рабочий стол\Новая папка (2)\v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3644900"/>
            <a:ext cx="19431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2" descr="C:\Documents and Settings\Admin\Рабочий стол\Новая папка (2)\qq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716338"/>
            <a:ext cx="11874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714743" y="56054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Презентацию выполнила: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МОУ Кантемировской  СОШ №2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hlinkClick r:id="rId9" action="ppaction://hlinksldjump">
                  <a:snd r:embed="rId10" name="chimes.wav"/>
                </a:hlinkClick>
              </a:rPr>
              <a:t>Лихотина Е.В.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Управляющая кнопка: далее 19">
            <a:hlinkClick r:id="rId9" action="ppaction://hlinksldjump" highlightClick="1"/>
          </p:cNvPr>
          <p:cNvSpPr/>
          <p:nvPr/>
        </p:nvSpPr>
        <p:spPr>
          <a:xfrm>
            <a:off x="8286750" y="6215063"/>
            <a:ext cx="642938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6551613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lt-LT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8 daugybos ir dalybos lentelė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50825" y="6165850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/>
              <a:t>Iš rusų kalbos išvertė Ligita Šutkienė </a:t>
            </a: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4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1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562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5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562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2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3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3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64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664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664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5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6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6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6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767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767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7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8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8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8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869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869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0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0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1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1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972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971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2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3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34" name="Picture 9" descr="акар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" action="ppaction://hlinkshowjump?jump=nextslide">
              <a:snd r:embed="rId9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3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074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074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4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5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5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176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176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176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77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78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78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78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279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279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79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80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80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380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381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9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381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2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2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3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3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484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483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fbb1305b634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8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туч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2413"/>
            <a:ext cx="4214812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59 из 47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4929188"/>
            <a:ext cx="1785937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Картинка 59 из 47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4643438"/>
            <a:ext cx="1785937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59 из 474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643438"/>
            <a:ext cx="1785938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5048250" cy="3614738"/>
          </a:xfrm>
        </p:spPr>
        <p:txBody>
          <a:bodyPr>
            <a:normAutofit/>
          </a:bodyPr>
          <a:lstStyle/>
          <a:p>
            <a:r>
              <a:rPr lang="lt-LT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Suklydote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!</a:t>
            </a:r>
            <a:endParaRPr lang="ru-RU" sz="54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584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585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5854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585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586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9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586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6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7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7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8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688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688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90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90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90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791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ru-RU" sz="8800" dirty="0">
                  <a:solidFill>
                    <a:srgbClr val="FFFF00"/>
                  </a:solidFill>
                  <a:latin typeface="+mn-lt"/>
                </a:rPr>
                <a:t>: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791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1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2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2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892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644775" cy="2071687"/>
            <a:chOff x="3216" y="3024"/>
            <a:chExt cx="1439" cy="1183"/>
          </a:xfrm>
        </p:grpSpPr>
        <p:pic>
          <p:nvPicPr>
            <p:cNvPr id="3893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356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24</a:t>
              </a:r>
              <a:r>
                <a:rPr lang="en-US" sz="720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ru-RU" sz="7200" dirty="0">
                  <a:solidFill>
                    <a:srgbClr val="FFFF00"/>
                  </a:solidFill>
                  <a:latin typeface="+mn-lt"/>
                </a:rPr>
                <a:t>:</a:t>
              </a: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893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994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994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995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995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3996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40</a:t>
              </a:r>
              <a:r>
                <a:rPr lang="ru-RU" sz="8800" dirty="0">
                  <a:solidFill>
                    <a:srgbClr val="FFFF00"/>
                  </a:solidFill>
                  <a:latin typeface="+mn-lt"/>
                </a:rPr>
                <a:t>: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5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3995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6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7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74" name="Picture 9" descr="акар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" action="ppaction://hlinkshowjump?jump=nextslide">
              <a:snd r:embed="rId9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7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098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48:8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098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98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99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99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200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200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32:4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200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301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302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302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302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303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24:8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303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3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4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4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4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405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56:8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405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214313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506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506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507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507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508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72:9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507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акар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995488" y="530225"/>
            <a:ext cx="39497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4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46" name="Picture 9" descr="акар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-23813" y="1212850"/>
            <a:ext cx="1060451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44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2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4429125" y="3357563"/>
            <a:ext cx="2633663" cy="2071687"/>
            <a:chOff x="3177" y="3024"/>
            <a:chExt cx="1433" cy="1183"/>
          </a:xfrm>
        </p:grpSpPr>
        <p:pic>
          <p:nvPicPr>
            <p:cNvPr id="18456" name="Picture 8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177" y="3065"/>
              <a:ext cx="143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18454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858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608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609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6094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609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610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64:8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610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710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711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711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712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712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56:7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712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3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4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4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814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3071813" cy="3214687"/>
            <a:chOff x="3216" y="3024"/>
            <a:chExt cx="1283" cy="1562"/>
          </a:xfrm>
        </p:grpSpPr>
        <p:pic>
          <p:nvPicPr>
            <p:cNvPr id="4815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80:10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815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915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916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916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916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4917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16:8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4917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018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018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019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019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5020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ru-RU" sz="8800" dirty="0">
                  <a:solidFill>
                    <a:srgbClr val="FFFF00"/>
                  </a:solidFill>
                  <a:latin typeface="+mn-lt"/>
                </a:rPr>
                <a:t>: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5019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0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1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14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1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5122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48:6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5122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222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223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223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224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5224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40:8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5224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" action="ppaction://hlinkshowjump?jump=nextslide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325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326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326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326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5327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72:8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5327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427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428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428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428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5429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16:2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5429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530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4071938"/>
            <a:ext cx="1071563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530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" action="ppaction://hlinkshowjump?jump=nextslide">
              <a:snd r:embed="rId7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531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74625" y="130175"/>
            <a:ext cx="976313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531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3216275" cy="2071687"/>
            <a:chOff x="3216" y="3024"/>
            <a:chExt cx="1750" cy="1183"/>
          </a:xfrm>
        </p:grpSpPr>
        <p:pic>
          <p:nvPicPr>
            <p:cNvPr id="5532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667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720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ru-RU" sz="7200" dirty="0">
                  <a:solidFill>
                    <a:srgbClr val="FFFF00"/>
                  </a:solidFill>
                  <a:latin typeface="+mn-lt"/>
                </a:rPr>
                <a:t>0:</a:t>
              </a:r>
              <a:r>
                <a:rPr lang="ru-RU" sz="7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5531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"/>
            <a:ext cx="42291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акар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61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69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4" action="ppaction://hlinksldjump">
              <a:snd r:embed="rId5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71" name="Picture 9" descr="акар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-23813" y="1284288"/>
            <a:ext cx="1060451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" action="ppaction://hlinkshowjump?jump=nextslide">
              <a:snd r:embed="rId9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74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1948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en-US" sz="80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19479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0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9" descr="акар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1285875" y="4946650"/>
            <a:ext cx="1190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5214938"/>
            <a:ext cx="1500188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286375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2928938" y="4929188"/>
            <a:ext cx="13128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5072063"/>
            <a:ext cx="10715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75" y="5214938"/>
            <a:ext cx="1270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9" descr="акар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952" flipH="1">
            <a:off x="3492500" y="0"/>
            <a:ext cx="20558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195513" y="2420938"/>
            <a:ext cx="67516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4000">
                <a:solidFill>
                  <a:srgbClr val="FFFF00"/>
                </a:solidFill>
                <a:latin typeface="Arial Black" pitchFamily="34" charset="0"/>
              </a:rPr>
              <a:t>            </a:t>
            </a:r>
            <a:r>
              <a:rPr lang="en-US" sz="4000">
                <a:solidFill>
                  <a:srgbClr val="FFFF00"/>
                </a:solidFill>
                <a:latin typeface="Arial Black" pitchFamily="34" charset="0"/>
              </a:rPr>
              <a:t>Puiku </a:t>
            </a:r>
            <a:r>
              <a:rPr lang="ru-RU" sz="4000">
                <a:solidFill>
                  <a:srgbClr val="FFFF00"/>
                </a:solidFill>
                <a:latin typeface="Arial Black" pitchFamily="34" charset="0"/>
              </a:rPr>
              <a:t>!</a:t>
            </a:r>
          </a:p>
          <a:p>
            <a:endParaRPr lang="ru-RU" sz="140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lt-LT" sz="4000">
                <a:solidFill>
                  <a:srgbClr val="FFFF00"/>
                </a:solidFill>
                <a:latin typeface="Arial Black" pitchFamily="34" charset="0"/>
              </a:rPr>
              <a:t>Jūs mokate 8 daugybos</a:t>
            </a:r>
          </a:p>
          <a:p>
            <a:r>
              <a:rPr lang="lt-LT" sz="4000">
                <a:solidFill>
                  <a:srgbClr val="FFFF00"/>
                </a:solidFill>
                <a:latin typeface="Arial Black" pitchFamily="34" charset="0"/>
              </a:rPr>
              <a:t>    ir dalybos lentelę .</a:t>
            </a:r>
          </a:p>
        </p:txBody>
      </p:sp>
    </p:spTree>
  </p:cSld>
  <p:clrMapOvr>
    <a:masterClrMapping/>
  </p:clrMapOvr>
  <p:transition>
    <p:wheel spokes="8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/>
      <p:bldP spid="563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84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92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94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497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0504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5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0502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" action="ppaction://hlinkshowjump?jump=nextslide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08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16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18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21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1528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1526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2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40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42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45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2552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2550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56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64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" action="ppaction://hlinkshowjump?jump=nextslide">
              <a:snd r:embed="rId7" name="cashreg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66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569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3286125" cy="2071687"/>
            <a:chOff x="3216" y="3024"/>
            <a:chExt cx="1788" cy="1183"/>
          </a:xfrm>
        </p:grpSpPr>
        <p:pic>
          <p:nvPicPr>
            <p:cNvPr id="23576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70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66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10</a:t>
              </a:r>
              <a:endPara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3574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C:\Documents and Settings\Admin\Рабочий стол\Даня\Безимени-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5681663"/>
            <a:ext cx="15001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4000500"/>
            <a:ext cx="1071563" cy="1071563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14287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56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0" name="Picture 13" descr="C:\Documents and Settings\Admin\Рабочий стол\Новая папка (2)\n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747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2286000" y="1447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lt-LT" sz="129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4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72313" y="2714625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214438" y="5429250"/>
            <a:ext cx="1000125" cy="107156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Oval 9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143000" y="2714625"/>
            <a:ext cx="1071563" cy="11430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50000">
                <a:srgbClr val="FF6600"/>
              </a:gs>
              <a:gs pos="100000">
                <a:srgbClr val="FFCC00"/>
              </a:gs>
            </a:gsLst>
            <a:lin ang="2700000" scaled="1"/>
          </a:gradFill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24</a:t>
            </a:r>
            <a:endParaRPr lang="ru-RU" sz="4400" b="1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Oval 12">
            <a:hlinkClick r:id="" action="ppaction://hlinkshowjump?jump=nextslide">
              <a:snd r:embed="rId6" name="cashreg.wav"/>
            </a:hlinkClick>
          </p:cNvPr>
          <p:cNvSpPr>
            <a:spLocks noChangeArrowheads="1"/>
          </p:cNvSpPr>
          <p:nvPr/>
        </p:nvSpPr>
        <p:spPr bwMode="auto">
          <a:xfrm>
            <a:off x="1000125" y="1428750"/>
            <a:ext cx="1143000" cy="107156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00125" y="214313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Oval 11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1071563" y="4071938"/>
            <a:ext cx="1071562" cy="1071562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32</a:t>
            </a:r>
            <a:endParaRPr lang="ru-RU" sz="4400" b="1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8" name="Picture 13" descr="F:\Мои рисунки\Детские\медвежонок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2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5429250"/>
            <a:ext cx="1143000" cy="11430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90" name="Picture 9" descr="акар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35" flipH="1">
            <a:off x="2298700" y="1060450"/>
            <a:ext cx="31146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2" r="5727"/>
          <a:stretch>
            <a:fillRect/>
          </a:stretch>
        </p:blipFill>
        <p:spPr bwMode="auto">
          <a:xfrm>
            <a:off x="7831138" y="4143375"/>
            <a:ext cx="1312862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2">
            <a:hlinkClick r:id="rId3" action="ppaction://hlinksldjump">
              <a:snd r:embed="rId4" name="bomb.wav"/>
            </a:hlinkClick>
          </p:cNvPr>
          <p:cNvSpPr>
            <a:spLocks noChangeArrowheads="1"/>
          </p:cNvSpPr>
          <p:nvPr/>
        </p:nvSpPr>
        <p:spPr bwMode="auto">
          <a:xfrm>
            <a:off x="7000875" y="214313"/>
            <a:ext cx="1143000" cy="107156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FF7C80"/>
              </a:gs>
            </a:gsLst>
            <a:lin ang="0" scaled="1"/>
          </a:gradFill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</a:t>
            </a:r>
            <a:endParaRPr lang="ru-RU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93" name="Picture 5" descr="F:\Мои рисунки\Детские\лисица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1428750"/>
            <a:ext cx="10715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50"/>
            <a:ext cx="10287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" descr="F:\Мои рисунки\Детские\слоник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071938"/>
            <a:ext cx="1489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4" descr="F:\Мои рисунки\буратино.gif"/>
          <p:cNvPicPr>
            <a:picLocks noChangeAspect="1" noChangeArrowheads="1"/>
          </p:cNvPicPr>
          <p:nvPr/>
        </p:nvPicPr>
        <p:blipFill>
          <a:blip r:embed="rId13">
            <a:lum bright="-8000"/>
          </a:blip>
          <a:srcRect/>
          <a:stretch>
            <a:fillRect/>
          </a:stretch>
        </p:blipFill>
        <p:spPr bwMode="auto">
          <a:xfrm>
            <a:off x="8072438" y="2643188"/>
            <a:ext cx="12906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2786063"/>
            <a:ext cx="2357438" cy="2071687"/>
            <a:chOff x="3216" y="3024"/>
            <a:chExt cx="1283" cy="1183"/>
          </a:xfrm>
        </p:grpSpPr>
        <p:pic>
          <p:nvPicPr>
            <p:cNvPr id="24600" name="Picture 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3024"/>
              <a:ext cx="118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299" y="3268"/>
              <a:ext cx="120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8</a:t>
              </a:r>
              <a:r>
                <a:rPr lang="en-US" sz="8800" dirty="0">
                  <a:solidFill>
                    <a:srgbClr val="FFFF00"/>
                  </a:solidFill>
                  <a:latin typeface="+mn-lt"/>
                </a:rPr>
                <a:t> · </a:t>
              </a:r>
              <a:r>
                <a:rPr lang="ru-RU" sz="8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endPara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pic>
        <p:nvPicPr>
          <p:cNvPr id="24598" name="Picture 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" descr="E:\Мои документы\Рисунки\Клипарты без фона\Клепарты\пчела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285875"/>
            <a:ext cx="1270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446</Words>
  <Application>Microsoft Office PowerPoint</Application>
  <PresentationFormat>On-screen Show (4:3)</PresentationFormat>
  <Paragraphs>414</Paragraphs>
  <Slides>40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Dizaino šablonas</vt:lpstr>
      </vt:variant>
      <vt:variant>
        <vt:i4>2</vt:i4>
      </vt:variant>
      <vt:variant>
        <vt:lpstr>Skaidrių pavadinimai</vt:lpstr>
      </vt:variant>
      <vt:variant>
        <vt:i4>40</vt:i4>
      </vt:variant>
    </vt:vector>
  </HeadingPairs>
  <TitlesOfParts>
    <vt:vector size="46" baseType="lpstr">
      <vt:lpstr>Calibri</vt:lpstr>
      <vt:lpstr>Arial</vt:lpstr>
      <vt:lpstr>Times New Roman</vt:lpstr>
      <vt:lpstr>Arial Black</vt:lpstr>
      <vt:lpstr>Тема Office</vt:lpstr>
      <vt:lpstr>Тема Office</vt:lpstr>
      <vt:lpstr>Skaidrė 1</vt:lpstr>
      <vt:lpstr>Suklydote !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  <vt:lpstr>Skaidrė 17</vt:lpstr>
      <vt:lpstr>Skaidrė 18</vt:lpstr>
      <vt:lpstr>Skaidrė 19</vt:lpstr>
      <vt:lpstr>Skaidrė 20</vt:lpstr>
      <vt:lpstr>Skaidrė 21</vt:lpstr>
      <vt:lpstr>Skaidrė 22</vt:lpstr>
      <vt:lpstr>Skaidrė 23</vt:lpstr>
      <vt:lpstr>Skaidrė 24</vt:lpstr>
      <vt:lpstr>Skaidrė 25</vt:lpstr>
      <vt:lpstr>Skaidrė 26</vt:lpstr>
      <vt:lpstr>Skaidrė 27</vt:lpstr>
      <vt:lpstr>Skaidrė 28</vt:lpstr>
      <vt:lpstr>Skaidrė 29</vt:lpstr>
      <vt:lpstr>Skaidrė 30</vt:lpstr>
      <vt:lpstr>Skaidrė 31</vt:lpstr>
      <vt:lpstr>Skaidrė 32</vt:lpstr>
      <vt:lpstr>Skaidrė 33</vt:lpstr>
      <vt:lpstr>Skaidrė 34</vt:lpstr>
      <vt:lpstr>Skaidrė 35</vt:lpstr>
      <vt:lpstr>Skaidrė 36</vt:lpstr>
      <vt:lpstr>Skaidrė 37</vt:lpstr>
      <vt:lpstr>Skaidrė 38</vt:lpstr>
      <vt:lpstr>Skaidrė 39</vt:lpstr>
      <vt:lpstr>Skaidrė 40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Васильевна</dc:creator>
  <cp:lastModifiedBy>.</cp:lastModifiedBy>
  <cp:revision>51</cp:revision>
  <dcterms:created xsi:type="dcterms:W3CDTF">2012-02-03T16:22:45Z</dcterms:created>
  <dcterms:modified xsi:type="dcterms:W3CDTF">2014-11-06T18:51:20Z</dcterms:modified>
</cp:coreProperties>
</file>