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90" r:id="rId4"/>
    <p:sldId id="291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  <p:sldId id="297" r:id="rId17"/>
    <p:sldId id="296" r:id="rId18"/>
    <p:sldId id="295" r:id="rId19"/>
    <p:sldId id="294" r:id="rId20"/>
    <p:sldId id="293" r:id="rId21"/>
    <p:sldId id="292" r:id="rId22"/>
    <p:sldId id="309" r:id="rId23"/>
    <p:sldId id="310" r:id="rId24"/>
    <p:sldId id="311" r:id="rId25"/>
    <p:sldId id="312" r:id="rId26"/>
    <p:sldId id="313" r:id="rId27"/>
    <p:sldId id="316" r:id="rId28"/>
    <p:sldId id="317" r:id="rId29"/>
    <p:sldId id="315" r:id="rId30"/>
    <p:sldId id="318" r:id="rId31"/>
    <p:sldId id="320" r:id="rId32"/>
    <p:sldId id="321" r:id="rId33"/>
    <p:sldId id="319" r:id="rId34"/>
    <p:sldId id="322" r:id="rId35"/>
    <p:sldId id="325" r:id="rId36"/>
    <p:sldId id="326" r:id="rId37"/>
    <p:sldId id="324" r:id="rId38"/>
    <p:sldId id="323" r:id="rId39"/>
    <p:sldId id="327" r:id="rId40"/>
    <p:sldId id="314" r:id="rId41"/>
    <p:sldId id="328" r:id="rId42"/>
    <p:sldId id="330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9709C"/>
    <a:srgbClr val="6666FF"/>
    <a:srgbClr val="00CCFF"/>
    <a:srgbClr val="66FFFF"/>
    <a:srgbClr val="00FFFF"/>
    <a:srgbClr val="FF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9C08F3-C941-456B-BC30-0AD569159D83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423A02-81D8-4F29-9F70-605AF8E83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79CBF2-12F5-43FF-82A3-6C679EB8DFB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t-L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8D458-5EA6-4089-B637-A96013C01762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B42B-1F4C-4708-A650-C02D422B6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7A0D-AD72-43BC-86F5-95A8B43ACEB4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ED6C1-E219-4328-9B3B-36A22731A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15157-16EE-456C-A3C7-540EAD813385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48E0-9FFB-46A5-8CC0-71BDE1F63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CD38-6D5A-49D5-B3CC-BD256FB5528D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3CC6-4BF7-4514-8EF5-2BEE28BB9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70E4D-EFEE-4B71-B267-28F8046A6CA4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BDEB-D352-4DDF-9DB9-C2DD66781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698B-6A42-4462-A099-3774F3756FA3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F4CF-4F2E-4667-8E05-44D4D410B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FCED-8640-4A5A-A325-8EFA1D8FEDD5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8951D-12C1-4D5F-84AF-BC88099A3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F548F-E947-46BF-9BAF-BEBBE588031B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34E9B-BDB7-4241-BAB7-1E5570EFD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2772-FA1C-4E5F-8EE0-4362DFDF6927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CBF2-D4EB-40DE-A935-8D80DA523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2D4C2-93D2-402E-96DF-ACE3EEEAE1FA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EDFF-91E4-4161-9E80-53DABDD9C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4D4B-0293-44CE-B769-1919CA4309FB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702FA-1F54-4928-8BD8-E93BA57F4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9B8AAB-A002-4467-A9A2-1722F5D0B09C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ABF2B3-9361-4165-8D55-5AF95D725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audio" Target="../media/audio1.wav"/><Relationship Id="rId2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5365" name="Picture 7" descr="крош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7335838" y="3357563"/>
            <a:ext cx="1808162" cy="183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4600" y="914400"/>
            <a:ext cx="57007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15370" name="Picture 19" descr="крол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2205038"/>
            <a:ext cx="1343025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2276475"/>
            <a:ext cx="3189287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998908" y="440532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Презентацию выполнила: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МОУ Кантемировской  СОШ №2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hlinkClick r:id="rId6" action="ppaction://hlinksldjump">
                  <a:snd r:embed="rId7" name="chimes.wav"/>
                </a:hlinkClick>
              </a:rPr>
              <a:t>Лихотина Е.В.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Управляющая кнопка: далее 15">
            <a:hlinkClick r:id="rId6" action="ppaction://hlinksldjump" highlightClick="1"/>
          </p:cNvPr>
          <p:cNvSpPr/>
          <p:nvPr/>
        </p:nvSpPr>
        <p:spPr>
          <a:xfrm>
            <a:off x="7929563" y="6143625"/>
            <a:ext cx="7143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78" name="WordArt 18" descr="Vertikalus susiaurinimas"/>
          <p:cNvSpPr>
            <a:spLocks noChangeArrowheads="1" noChangeShapeType="1" noTextEdit="1"/>
          </p:cNvSpPr>
          <p:nvPr/>
        </p:nvSpPr>
        <p:spPr bwMode="auto">
          <a:xfrm>
            <a:off x="827088" y="0"/>
            <a:ext cx="7705725" cy="220503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lt-LT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7 daugybos ir dalybos lentelė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967038" y="6329363"/>
            <a:ext cx="493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>
                <a:solidFill>
                  <a:srgbClr val="FFFF00"/>
                </a:solidFill>
              </a:rPr>
              <a:t>Iš rusų kalbos išvertė mokytoja Ligita Šutkienė</a:t>
            </a:r>
            <a:r>
              <a:rPr lang="lt-LT"/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02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03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04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05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560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5618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9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26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27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28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29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30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663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6642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650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651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652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653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654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76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" action="ppaction://hlinkshowjump?jump=nextslide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7666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4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4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4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74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75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76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77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78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867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8690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698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699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700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701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702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970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9714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929063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2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3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4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5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6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07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0738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746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747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748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749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750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17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1762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2770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2771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2772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2773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2774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27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2786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9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794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795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796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797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798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37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3810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818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819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820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821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822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48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4834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31975"/>
            <a:ext cx="7359650" cy="5026025"/>
          </a:xfrm>
        </p:spPr>
        <p:txBody>
          <a:bodyPr>
            <a:normAutofit/>
          </a:bodyPr>
          <a:lstStyle/>
          <a:p>
            <a:r>
              <a:rPr lang="lt-LT" sz="10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Suklydai </a:t>
            </a:r>
            <a:r>
              <a:rPr lang="en-US" sz="10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!</a:t>
            </a:r>
            <a:endParaRPr lang="ru-RU" sz="101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6388" name="Picture 4" descr="graphics-clouds-3249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0"/>
            <a:ext cx="3378200" cy="4149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5842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5843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5844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5845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5846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584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5858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866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867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868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869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870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687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6882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9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890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891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892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893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894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78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7906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914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915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916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917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918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89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" action="ppaction://hlinkshowjump?jump=nextslide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8930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4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4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4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938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939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940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941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942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994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9954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28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0962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0963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0964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0965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0966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096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0978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42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986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987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988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989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990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199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2002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63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3010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3011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3012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3013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3014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301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3026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14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4034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4035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4036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4037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4038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40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4050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21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5058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5059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5060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5061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5062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506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5074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28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434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435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436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437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438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8450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6082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6083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6084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6085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6086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60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6098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14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106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107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108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109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110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71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7122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35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8130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8131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8132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8133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8134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813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8146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56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9154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9155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9156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9157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9158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915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9170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49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0178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0179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0180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0181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0182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01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0194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70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2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3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4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5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6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120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1218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35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26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27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28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29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30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223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2242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63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0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1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2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3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4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32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3266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42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4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5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6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7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8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427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4290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70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298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299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00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01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02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530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5314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56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58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59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0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1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62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946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" action="ppaction://hlinkshowjump?jump=nextslide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4" action="ppaction://hlinksldjump" highlightClick="1">
              <a:snd r:embed="rId5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9474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4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4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4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322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323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324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325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326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63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6338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21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346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347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348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349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350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73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7362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8370" name="AutoShape 11"/>
          <p:cNvSpPr>
            <a:spLocks noChangeArrowheads="1"/>
          </p:cNvSpPr>
          <p:nvPr/>
        </p:nvSpPr>
        <p:spPr bwMode="auto">
          <a:xfrm rot="477270">
            <a:off x="5273675" y="2476500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8371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8372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8373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8374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83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857250"/>
            <a:ext cx="3429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6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2786063" y="2714625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3500438" y="285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8386" name="Picture 19" descr="крол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0" y="4429125"/>
            <a:ext cx="158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90" name="Picture 22" descr="green-doll-number-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3429000"/>
            <a:ext cx="2665413" cy="3227388"/>
          </a:xfrm>
          <a:prstGeom prst="rect">
            <a:avLst/>
          </a:prstGeom>
          <a:noFill/>
        </p:spPr>
      </p:pic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4083050" y="5362575"/>
            <a:ext cx="993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lt-LT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995738" y="4941888"/>
            <a:ext cx="2927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Puiku </a:t>
            </a:r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  <a:endParaRPr lang="lt-LT" sz="5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82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83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84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85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86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4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0498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06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07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08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09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10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15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1522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0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1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2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3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2546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4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5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6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7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8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3570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11"/>
          <p:cNvSpPr>
            <a:spLocks noChangeArrowheads="1"/>
          </p:cNvSpPr>
          <p:nvPr/>
        </p:nvSpPr>
        <p:spPr bwMode="auto">
          <a:xfrm rot="-853968">
            <a:off x="7289800" y="3197225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78" name="AutoShape 11"/>
          <p:cNvSpPr>
            <a:spLocks noChangeArrowheads="1"/>
          </p:cNvSpPr>
          <p:nvPr/>
        </p:nvSpPr>
        <p:spPr bwMode="auto">
          <a:xfrm rot="477270">
            <a:off x="3702050" y="3976688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79" name="AutoShape 11"/>
          <p:cNvSpPr>
            <a:spLocks noChangeArrowheads="1"/>
          </p:cNvSpPr>
          <p:nvPr/>
        </p:nvSpPr>
        <p:spPr bwMode="auto">
          <a:xfrm rot="-853968">
            <a:off x="217488" y="196850"/>
            <a:ext cx="1857375" cy="20018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0" name="AutoShape 11"/>
          <p:cNvSpPr>
            <a:spLocks noChangeArrowheads="1"/>
          </p:cNvSpPr>
          <p:nvPr/>
        </p:nvSpPr>
        <p:spPr bwMode="auto">
          <a:xfrm rot="-853968">
            <a:off x="217488" y="3840163"/>
            <a:ext cx="1857375" cy="2001837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1" name="AutoShape 11"/>
          <p:cNvSpPr>
            <a:spLocks noChangeArrowheads="1"/>
          </p:cNvSpPr>
          <p:nvPr/>
        </p:nvSpPr>
        <p:spPr bwMode="auto">
          <a:xfrm>
            <a:off x="6286500" y="2500313"/>
            <a:ext cx="185737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2" name="AutoShape 11"/>
          <p:cNvSpPr>
            <a:spLocks noChangeArrowheads="1"/>
          </p:cNvSpPr>
          <p:nvPr/>
        </p:nvSpPr>
        <p:spPr bwMode="auto">
          <a:xfrm>
            <a:off x="5643563" y="0"/>
            <a:ext cx="2071687" cy="2143125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45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5008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5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AutoShape 4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1123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14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" name="AutoShape 5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962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21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AutoShape 6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2800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28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" name="AutoShape 7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36385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35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AutoShape 8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44767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42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9" name="AutoShape 9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53149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49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0" name="AutoShape 10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1531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56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AutoShape 11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6991350" y="5857875"/>
            <a:ext cx="8382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63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AutoShape 12">
            <a:hlinkClick r:id="rId3" action="ppaction://hlinksldjump" highlightClick="1">
              <a:snd r:embed="rId4" name="explode.wav"/>
            </a:hlinkClick>
          </p:cNvPr>
          <p:cNvSpPr>
            <a:spLocks noChangeArrowheads="1"/>
          </p:cNvSpPr>
          <p:nvPr/>
        </p:nvSpPr>
        <p:spPr bwMode="auto">
          <a:xfrm>
            <a:off x="7829550" y="5857875"/>
            <a:ext cx="914400" cy="762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00CC"/>
                </a:solidFill>
                <a:latin typeface="+mn-lt"/>
              </a:rPr>
              <a:t>70</a:t>
            </a:r>
            <a:endParaRPr lang="ru-RU" sz="54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4594" name="AutoShape 11"/>
          <p:cNvSpPr>
            <a:spLocks noChangeArrowheads="1"/>
          </p:cNvSpPr>
          <p:nvPr/>
        </p:nvSpPr>
        <p:spPr bwMode="auto">
          <a:xfrm>
            <a:off x="7572375" y="500063"/>
            <a:ext cx="1571625" cy="200025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4343C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7286625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8286750" y="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21431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5715000" y="17145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7215188" y="5072063"/>
            <a:ext cx="571500" cy="5000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786688" y="2286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6215063" y="457200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571750" y="4857750"/>
            <a:ext cx="571500" cy="50006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3857625" y="314325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000250" y="2286000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Oval 7">
            <a:hlinkClick r:id="rId3" action="ppaction://hlinksldjump">
              <a:snd r:embed="rId6" name="bomb.wav"/>
            </a:hlinkClick>
          </p:cNvPr>
          <p:cNvSpPr>
            <a:spLocks noChangeArrowheads="1"/>
          </p:cNvSpPr>
          <p:nvPr/>
        </p:nvSpPr>
        <p:spPr bwMode="auto">
          <a:xfrm>
            <a:off x="2928938" y="2714625"/>
            <a:ext cx="1000125" cy="9286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0" scaled="1"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·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478</Words>
  <Application>Microsoft Office PowerPoint</Application>
  <PresentationFormat>On-screen Show (4:3)</PresentationFormat>
  <Paragraphs>511</Paragraphs>
  <Slides>42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Dizaino šablonas</vt:lpstr>
      </vt:variant>
      <vt:variant>
        <vt:i4>1</vt:i4>
      </vt:variant>
      <vt:variant>
        <vt:lpstr>Skaidrių pavadinimai</vt:lpstr>
      </vt:variant>
      <vt:variant>
        <vt:i4>42</vt:i4>
      </vt:variant>
    </vt:vector>
  </HeadingPairs>
  <TitlesOfParts>
    <vt:vector size="46" baseType="lpstr">
      <vt:lpstr>Calibri</vt:lpstr>
      <vt:lpstr>Arial</vt:lpstr>
      <vt:lpstr>Times New Roman</vt:lpstr>
      <vt:lpstr>Тема Office</vt:lpstr>
      <vt:lpstr>Skaidrė 1</vt:lpstr>
      <vt:lpstr>Suklydai !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  <vt:lpstr>Skaidrė 14</vt:lpstr>
      <vt:lpstr>Skaidrė 15</vt:lpstr>
      <vt:lpstr>Skaidrė 16</vt:lpstr>
      <vt:lpstr>Skaidrė 17</vt:lpstr>
      <vt:lpstr>Skaidrė 18</vt:lpstr>
      <vt:lpstr>Skaidrė 19</vt:lpstr>
      <vt:lpstr>Skaidrė 20</vt:lpstr>
      <vt:lpstr>Skaidrė 21</vt:lpstr>
      <vt:lpstr>Skaidrė 22</vt:lpstr>
      <vt:lpstr>Skaidrė 23</vt:lpstr>
      <vt:lpstr>Skaidrė 24</vt:lpstr>
      <vt:lpstr>Skaidrė 25</vt:lpstr>
      <vt:lpstr>Skaidrė 26</vt:lpstr>
      <vt:lpstr>Skaidrė 27</vt:lpstr>
      <vt:lpstr>Skaidrė 28</vt:lpstr>
      <vt:lpstr>Skaidrė 29</vt:lpstr>
      <vt:lpstr>Skaidrė 30</vt:lpstr>
      <vt:lpstr>Skaidrė 31</vt:lpstr>
      <vt:lpstr>Skaidrė 32</vt:lpstr>
      <vt:lpstr>Skaidrė 33</vt:lpstr>
      <vt:lpstr>Skaidrė 34</vt:lpstr>
      <vt:lpstr>Skaidrė 35</vt:lpstr>
      <vt:lpstr>Skaidrė 36</vt:lpstr>
      <vt:lpstr>Skaidrė 37</vt:lpstr>
      <vt:lpstr>Skaidrė 38</vt:lpstr>
      <vt:lpstr>Skaidrė 39</vt:lpstr>
      <vt:lpstr>Skaidrė 40</vt:lpstr>
      <vt:lpstr>Skaidrė 41</vt:lpstr>
      <vt:lpstr>Skaidrė 42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Васильевна</dc:creator>
  <cp:lastModifiedBy>.</cp:lastModifiedBy>
  <cp:revision>49</cp:revision>
  <dcterms:created xsi:type="dcterms:W3CDTF">2012-02-03T16:22:45Z</dcterms:created>
  <dcterms:modified xsi:type="dcterms:W3CDTF">2014-11-02T19:16:54Z</dcterms:modified>
</cp:coreProperties>
</file>